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2" r:id="rId7"/>
    <p:sldId id="259" r:id="rId8"/>
    <p:sldId id="265" r:id="rId9"/>
    <p:sldId id="257" r:id="rId10"/>
    <p:sldId id="264" r:id="rId11"/>
    <p:sldId id="260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82167-8891-4F0F-843B-1CBA2B599576}" v="227" dt="2021-04-06T12:05:00.683"/>
    <p1510:client id="{384280D7-801D-33D8-2214-3125D336931E}" v="119" dt="2021-03-17T12:08:22.561"/>
    <p1510:client id="{4E49C209-B0A9-405D-8E0C-49813C06F6ED}" v="14" dt="2021-04-22T17:11:23.582"/>
    <p1510:client id="{898EF021-73E6-4D25-BD07-C9A3BE12278E}" v="316" dt="2021-03-10T09:49:15.905"/>
    <p1510:client id="{9B2B1315-C0DE-46FE-BEA7-B6B14EFB1CA4}" v="48" dt="2021-03-23T16:42:07.901"/>
    <p1510:client id="{A08589DC-CF71-3263-086E-8EECF3D03CF3}" v="687" dt="2021-03-17T12:57:29.776"/>
    <p1510:client id="{B58634CC-1218-2F76-1AE5-0F86D0B8E7CF}" v="97" dt="2021-03-10T12:39:28.131"/>
    <p1510:client id="{BEFB32FE-5478-4245-BD51-B21684D9B720}" v="1" dt="2021-04-21T10:32:46.513"/>
    <p1510:client id="{C9E57925-5B7C-4AEE-AE45-4886A79CEFDC}" v="2" dt="2021-04-21T11:23:58.571"/>
    <p1510:client id="{DF6817F8-650B-D9EB-70D8-39B22DCCFFEC}" v="847" dt="2021-03-18T13:21:46.083"/>
    <p1510:client id="{E02740EE-CF2A-227C-E4F4-665C972C9AA5}" v="1261" dt="2021-03-18T12:49:21.927"/>
    <p1510:client id="{E45D4B9B-E6D9-20D4-6C84-73A39EF49E9B}" v="284" dt="2021-03-17T12:26:03.364"/>
    <p1510:client id="{FD88B9B8-4751-7C47-4269-B62E1097A243}" v="148" dt="2021-03-17T10:42:5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3" d="100"/>
          <a:sy n="103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.dixon" userId="S::w19019504@northumbria.ac.uk::021464dc-87f9-46ca-b09c-869cfeba1231" providerId="AD" clId="Web-{12C82167-8891-4F0F-843B-1CBA2B599576}"/>
    <pc:docChg chg="addSld delSld modSld">
      <pc:chgData name="kyle.dixon" userId="S::w19019504@northumbria.ac.uk::021464dc-87f9-46ca-b09c-869cfeba1231" providerId="AD" clId="Web-{12C82167-8891-4F0F-843B-1CBA2B599576}" dt="2021-04-06T12:05:00.683" v="148" actId="14100"/>
      <pc:docMkLst>
        <pc:docMk/>
      </pc:docMkLst>
      <pc:sldChg chg="addSp delSp modSp new del mod setBg">
        <pc:chgData name="kyle.dixon" userId="S::w19019504@northumbria.ac.uk::021464dc-87f9-46ca-b09c-869cfeba1231" providerId="AD" clId="Web-{12C82167-8891-4F0F-843B-1CBA2B599576}" dt="2021-04-06T11:58:15.785" v="12"/>
        <pc:sldMkLst>
          <pc:docMk/>
          <pc:sldMk cId="604134668" sldId="266"/>
        </pc:sldMkLst>
        <pc:spChg chg="del">
          <ac:chgData name="kyle.dixon" userId="S::w19019504@northumbria.ac.uk::021464dc-87f9-46ca-b09c-869cfeba1231" providerId="AD" clId="Web-{12C82167-8891-4F0F-843B-1CBA2B599576}" dt="2021-04-06T11:56:53.253" v="2"/>
          <ac:spMkLst>
            <pc:docMk/>
            <pc:sldMk cId="604134668" sldId="266"/>
            <ac:spMk id="2" creationId="{F6F5869D-1E1F-467C-B4DC-D8E10FA94991}"/>
          </ac:spMkLst>
        </pc:spChg>
        <pc:spChg chg="del">
          <ac:chgData name="kyle.dixon" userId="S::w19019504@northumbria.ac.uk::021464dc-87f9-46ca-b09c-869cfeba1231" providerId="AD" clId="Web-{12C82167-8891-4F0F-843B-1CBA2B599576}" dt="2021-04-06T11:56:38.987" v="1"/>
          <ac:spMkLst>
            <pc:docMk/>
            <pc:sldMk cId="604134668" sldId="266"/>
            <ac:spMk id="3" creationId="{EE6CE11D-FDC6-451F-B325-98CF1B660827}"/>
          </ac:spMkLst>
        </pc:spChg>
        <pc:spChg chg="del">
          <ac:chgData name="kyle.dixon" userId="S::w19019504@northumbria.ac.uk::021464dc-87f9-46ca-b09c-869cfeba1231" providerId="AD" clId="Web-{12C82167-8891-4F0F-843B-1CBA2B599576}" dt="2021-04-06T11:56:53.253" v="2"/>
          <ac:spMkLst>
            <pc:docMk/>
            <pc:sldMk cId="604134668" sldId="266"/>
            <ac:spMk id="4" creationId="{3B51E45A-2B57-436D-8684-F17EF67F4EDE}"/>
          </ac:spMkLst>
        </pc:spChg>
        <pc:spChg chg="add del mod">
          <ac:chgData name="kyle.dixon" userId="S::w19019504@northumbria.ac.uk::021464dc-87f9-46ca-b09c-869cfeba1231" providerId="AD" clId="Web-{12C82167-8891-4F0F-843B-1CBA2B599576}" dt="2021-04-06T11:57:59.379" v="10"/>
          <ac:spMkLst>
            <pc:docMk/>
            <pc:sldMk cId="604134668" sldId="266"/>
            <ac:spMk id="6" creationId="{CB4548F6-7C8A-4BF8-B971-B2DC06A55ACB}"/>
          </ac:spMkLst>
        </pc:spChg>
        <pc:spChg chg="add del mod">
          <ac:chgData name="kyle.dixon" userId="S::w19019504@northumbria.ac.uk::021464dc-87f9-46ca-b09c-869cfeba1231" providerId="AD" clId="Web-{12C82167-8891-4F0F-843B-1CBA2B599576}" dt="2021-04-06T11:57:44.613" v="7"/>
          <ac:spMkLst>
            <pc:docMk/>
            <pc:sldMk cId="604134668" sldId="266"/>
            <ac:spMk id="8" creationId="{44ECD242-C186-4557-8FF1-F4D3EA3914BE}"/>
          </ac:spMkLst>
        </pc:spChg>
        <pc:spChg chg="add">
          <ac:chgData name="kyle.dixon" userId="S::w19019504@northumbria.ac.uk::021464dc-87f9-46ca-b09c-869cfeba1231" providerId="AD" clId="Web-{12C82167-8891-4F0F-843B-1CBA2B599576}" dt="2021-04-06T11:56:53.253" v="2"/>
          <ac:spMkLst>
            <pc:docMk/>
            <pc:sldMk cId="604134668" sldId="266"/>
            <ac:spMk id="10" creationId="{42A4FC2C-047E-45A5-965D-8E1E3BF09BC6}"/>
          </ac:spMkLst>
        </pc:spChg>
        <pc:spChg chg="add del mod">
          <ac:chgData name="kyle.dixon" userId="S::w19019504@northumbria.ac.uk::021464dc-87f9-46ca-b09c-869cfeba1231" providerId="AD" clId="Web-{12C82167-8891-4F0F-843B-1CBA2B599576}" dt="2021-04-06T11:57:55.254" v="9"/>
          <ac:spMkLst>
            <pc:docMk/>
            <pc:sldMk cId="604134668" sldId="266"/>
            <ac:spMk id="12" creationId="{6CBE9BFD-A847-41DE-83B4-28F857A93654}"/>
          </ac:spMkLst>
        </pc:spChg>
        <pc:spChg chg="add mod">
          <ac:chgData name="kyle.dixon" userId="S::w19019504@northumbria.ac.uk::021464dc-87f9-46ca-b09c-869cfeba1231" providerId="AD" clId="Web-{12C82167-8891-4F0F-843B-1CBA2B599576}" dt="2021-04-06T11:58:09.067" v="11"/>
          <ac:spMkLst>
            <pc:docMk/>
            <pc:sldMk cId="604134668" sldId="266"/>
            <ac:spMk id="15" creationId="{3025733E-1B6D-4251-B7B7-3ECEF2E89831}"/>
          </ac:spMkLst>
        </pc:spChg>
        <pc:picChg chg="add del mod ord">
          <ac:chgData name="kyle.dixon" userId="S::w19019504@northumbria.ac.uk::021464dc-87f9-46ca-b09c-869cfeba1231" providerId="AD" clId="Web-{12C82167-8891-4F0F-843B-1CBA2B599576}" dt="2021-04-06T11:57:13.050" v="6"/>
          <ac:picMkLst>
            <pc:docMk/>
            <pc:sldMk cId="604134668" sldId="266"/>
            <ac:picMk id="5" creationId="{C96FDB4B-487F-4667-B93A-6D1CBCDA3D3A}"/>
          </ac:picMkLst>
        </pc:picChg>
        <pc:picChg chg="add del mod ord">
          <ac:chgData name="kyle.dixon" userId="S::w19019504@northumbria.ac.uk::021464dc-87f9-46ca-b09c-869cfeba1231" providerId="AD" clId="Web-{12C82167-8891-4F0F-843B-1CBA2B599576}" dt="2021-04-06T11:57:45.894" v="8"/>
          <ac:picMkLst>
            <pc:docMk/>
            <pc:sldMk cId="604134668" sldId="266"/>
            <ac:picMk id="9" creationId="{21EC7D8E-D8BF-4B3D-BBE1-0255B4C5C96E}"/>
          </ac:picMkLst>
        </pc:picChg>
        <pc:picChg chg="add del mod ord">
          <ac:chgData name="kyle.dixon" userId="S::w19019504@northumbria.ac.uk::021464dc-87f9-46ca-b09c-869cfeba1231" providerId="AD" clId="Web-{12C82167-8891-4F0F-843B-1CBA2B599576}" dt="2021-04-06T11:58:09.067" v="11"/>
          <ac:picMkLst>
            <pc:docMk/>
            <pc:sldMk cId="604134668" sldId="266"/>
            <ac:picMk id="13" creationId="{37D5249A-D503-4629-8039-F5BF909BED62}"/>
          </ac:picMkLst>
        </pc:picChg>
      </pc:sldChg>
      <pc:sldChg chg="addSp delSp modSp new mod setBg addAnim delAnim setClrOvrMap">
        <pc:chgData name="kyle.dixon" userId="S::w19019504@northumbria.ac.uk::021464dc-87f9-46ca-b09c-869cfeba1231" providerId="AD" clId="Web-{12C82167-8891-4F0F-843B-1CBA2B599576}" dt="2021-04-06T12:05:00.683" v="148" actId="14100"/>
        <pc:sldMkLst>
          <pc:docMk/>
          <pc:sldMk cId="1959234111" sldId="266"/>
        </pc:sldMkLst>
        <pc:spChg chg="mod ord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2" creationId="{6E8D4746-4086-47BC-88DB-51CB85EDB9E4}"/>
          </ac:spMkLst>
        </pc:spChg>
        <pc:spChg chg="del">
          <ac:chgData name="kyle.dixon" userId="S::w19019504@northumbria.ac.uk::021464dc-87f9-46ca-b09c-869cfeba1231" providerId="AD" clId="Web-{12C82167-8891-4F0F-843B-1CBA2B599576}" dt="2021-04-06T11:58:28.129" v="14"/>
          <ac:spMkLst>
            <pc:docMk/>
            <pc:sldMk cId="1959234111" sldId="266"/>
            <ac:spMk id="3" creationId="{0BB49913-1291-4889-9045-1FAF11BF39FF}"/>
          </ac:spMkLst>
        </pc:spChg>
        <pc:spChg chg="del mod">
          <ac:chgData name="kyle.dixon" userId="S::w19019504@northumbria.ac.uk::021464dc-87f9-46ca-b09c-869cfeba1231" providerId="AD" clId="Web-{12C82167-8891-4F0F-843B-1CBA2B599576}" dt="2021-04-06T11:59:03.208" v="27"/>
          <ac:spMkLst>
            <pc:docMk/>
            <pc:sldMk cId="1959234111" sldId="266"/>
            <ac:spMk id="4" creationId="{D5CAB83F-41CA-41F2-AFB4-FA4354AB7EF9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48.442" v="18"/>
          <ac:spMkLst>
            <pc:docMk/>
            <pc:sldMk cId="1959234111" sldId="266"/>
            <ac:spMk id="7" creationId="{33CD251C-A887-4D2F-925B-FC097198538B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48.442" v="18"/>
          <ac:spMkLst>
            <pc:docMk/>
            <pc:sldMk cId="1959234111" sldId="266"/>
            <ac:spMk id="8" creationId="{3B2069EE-A08E-44F0-B3F9-3CF8CC2DCAD5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45.677" v="16"/>
          <ac:spMkLst>
            <pc:docMk/>
            <pc:sldMk cId="1959234111" sldId="266"/>
            <ac:spMk id="10" creationId="{233F6408-E1FB-40EE-933F-488D38CCC73F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53.567" v="20"/>
          <ac:spMkLst>
            <pc:docMk/>
            <pc:sldMk cId="1959234111" sldId="266"/>
            <ac:spMk id="11" creationId="{80DF40B2-80F7-4E71-B46C-284163F3654A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45.677" v="16"/>
          <ac:spMkLst>
            <pc:docMk/>
            <pc:sldMk cId="1959234111" sldId="266"/>
            <ac:spMk id="12" creationId="{F055C0C5-567C-4C02-83F3-B427BC740697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56.255" v="22"/>
          <ac:spMkLst>
            <pc:docMk/>
            <pc:sldMk cId="1959234111" sldId="266"/>
            <ac:spMk id="13" creationId="{577D1452-F0B7-431E-9A24-D3F7103D8510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45.677" v="16"/>
          <ac:spMkLst>
            <pc:docMk/>
            <pc:sldMk cId="1959234111" sldId="266"/>
            <ac:spMk id="14" creationId="{E48B6BD6-5DED-4B86-A4B3-D35037F68FC4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56.255" v="22"/>
          <ac:spMkLst>
            <pc:docMk/>
            <pc:sldMk cId="1959234111" sldId="266"/>
            <ac:spMk id="15" creationId="{A660F4F9-5DF5-4F15-BE6A-CD8648BB1148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59.067" v="24"/>
          <ac:spMkLst>
            <pc:docMk/>
            <pc:sldMk cId="1959234111" sldId="266"/>
            <ac:spMk id="16" creationId="{131BAD53-4E89-4F62-BBB7-26359763ED39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8:59.067" v="24"/>
          <ac:spMkLst>
            <pc:docMk/>
            <pc:sldMk cId="1959234111" sldId="266"/>
            <ac:spMk id="17" creationId="{62756DA2-40EB-4C6F-B962-5822FFB54FB6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9:03.192" v="26"/>
          <ac:spMkLst>
            <pc:docMk/>
            <pc:sldMk cId="1959234111" sldId="266"/>
            <ac:spMk id="18" creationId="{577D1452-F0B7-431E-9A24-D3F7103D8510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1:59:03.192" v="26"/>
          <ac:spMkLst>
            <pc:docMk/>
            <pc:sldMk cId="1959234111" sldId="266"/>
            <ac:spMk id="19" creationId="{A660F4F9-5DF5-4F15-BE6A-CD8648BB1148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0:24.773" v="73"/>
          <ac:spMkLst>
            <pc:docMk/>
            <pc:sldMk cId="1959234111" sldId="266"/>
            <ac:spMk id="20" creationId="{6753252F-4873-4F63-801D-CC719279A7D5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0:24.773" v="73"/>
          <ac:spMkLst>
            <pc:docMk/>
            <pc:sldMk cId="1959234111" sldId="266"/>
            <ac:spMk id="21" creationId="{047C8CCB-F95D-4249-92DD-651249D3535A}"/>
          </ac:spMkLst>
        </pc:spChg>
        <pc:spChg chg="add del mod">
          <ac:chgData name="kyle.dixon" userId="S::w19019504@northumbria.ac.uk::021464dc-87f9-46ca-b09c-869cfeba1231" providerId="AD" clId="Web-{12C82167-8891-4F0F-843B-1CBA2B599576}" dt="2021-04-06T11:59:26.115" v="31"/>
          <ac:spMkLst>
            <pc:docMk/>
            <pc:sldMk cId="1959234111" sldId="266"/>
            <ac:spMk id="22" creationId="{ADA8E9C2-3049-45A4-811D-57B740BDC5C8}"/>
          </ac:spMkLst>
        </pc:spChg>
        <pc:spChg chg="add mod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24" creationId="{EA51C101-DFB6-4F54-A486-C1F26D27D284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1:46.477" v="104"/>
          <ac:spMkLst>
            <pc:docMk/>
            <pc:sldMk cId="1959234111" sldId="266"/>
            <ac:spMk id="25" creationId="{AE1C4E33-ADB9-4547-817C-C36B0225BED6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1:44.836" v="103"/>
          <ac:spMkLst>
            <pc:docMk/>
            <pc:sldMk cId="1959234111" sldId="266"/>
            <ac:spMk id="26" creationId="{BB519D11-CB1B-4B43-A175-5F453779F2F4}"/>
          </ac:spMkLst>
        </pc:spChg>
        <pc:spChg chg="add del mod">
          <ac:chgData name="kyle.dixon" userId="S::w19019504@northumbria.ac.uk::021464dc-87f9-46ca-b09c-869cfeba1231" providerId="AD" clId="Web-{12C82167-8891-4F0F-843B-1CBA2B599576}" dt="2021-04-06T12:01:43.790" v="102"/>
          <ac:spMkLst>
            <pc:docMk/>
            <pc:sldMk cId="1959234111" sldId="266"/>
            <ac:spMk id="27" creationId="{A86EFD05-6025-4C3C-AA41-DCEB0B1EDBF7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28" creationId="{9203DE33-2CD4-4CA8-9AF3-37C3B65133B0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1:35.102" v="99"/>
          <ac:spMkLst>
            <pc:docMk/>
            <pc:sldMk cId="1959234111" sldId="266"/>
            <ac:spMk id="29" creationId="{00926040-BA54-4240-A095-CAE506E2BE2E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30" creationId="{0AF57B88-1D4C-41FA-A761-EC1DD10C35CB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32" creationId="{D2548F45-5164-4ABB-8212-7F293FDED8D4}"/>
          </ac:spMkLst>
        </pc:spChg>
        <pc:spChg chg="add del mod">
          <ac:chgData name="kyle.dixon" userId="S::w19019504@northumbria.ac.uk::021464dc-87f9-46ca-b09c-869cfeba1231" providerId="AD" clId="Web-{12C82167-8891-4F0F-843B-1CBA2B599576}" dt="2021-04-06T12:04:43.167" v="144"/>
          <ac:spMkLst>
            <pc:docMk/>
            <pc:sldMk cId="1959234111" sldId="266"/>
            <ac:spMk id="33" creationId="{9437A6CD-7E61-4E3B-B72F-822247CCEFD3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34" creationId="{5E81CCFB-7BEF-4186-86FB-D09450B4D02D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36" creationId="{C1DD1A8A-57D5-4A81-AD04-532B043C5611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3:58.932" v="136"/>
          <ac:spMkLst>
            <pc:docMk/>
            <pc:sldMk cId="1959234111" sldId="266"/>
            <ac:spMk id="39" creationId="{E49CC64F-7275-4E33-961B-0C5CDC439875}"/>
          </ac:spMkLst>
        </pc:spChg>
        <pc:spChg chg="add del">
          <ac:chgData name="kyle.dixon" userId="S::w19019504@northumbria.ac.uk::021464dc-87f9-46ca-b09c-869cfeba1231" providerId="AD" clId="Web-{12C82167-8891-4F0F-843B-1CBA2B599576}" dt="2021-04-06T12:04:20.370" v="142"/>
          <ac:spMkLst>
            <pc:docMk/>
            <pc:sldMk cId="1959234111" sldId="266"/>
            <ac:spMk id="41" creationId="{007891EC-4501-44ED-A8C8-B11B6DB767AB}"/>
          </ac:spMkLst>
        </pc:spChg>
        <pc:grpChg chg="add del">
          <ac:chgData name="kyle.dixon" userId="S::w19019504@northumbria.ac.uk::021464dc-87f9-46ca-b09c-869cfeba1231" providerId="AD" clId="Web-{12C82167-8891-4F0F-843B-1CBA2B599576}" dt="2021-04-06T11:58:48.442" v="18"/>
          <ac:grpSpMkLst>
            <pc:docMk/>
            <pc:sldMk cId="1959234111" sldId="266"/>
            <ac:grpSpMk id="9" creationId="{C9888C69-11CC-40BA-BABF-F9B7E11C9156}"/>
          </ac:grpSpMkLst>
        </pc:grpChg>
        <pc:picChg chg="add del mod ord modCrop">
          <ac:chgData name="kyle.dixon" userId="S::w19019504@northumbria.ac.uk::021464dc-87f9-46ca-b09c-869cfeba1231" providerId="AD" clId="Web-{12C82167-8891-4F0F-843B-1CBA2B599576}" dt="2021-04-06T11:59:22.865" v="30"/>
          <ac:picMkLst>
            <pc:docMk/>
            <pc:sldMk cId="1959234111" sldId="266"/>
            <ac:picMk id="5" creationId="{56E5801D-AB4F-413A-8573-B311E14A3FF6}"/>
          </ac:picMkLst>
        </pc:picChg>
        <pc:picChg chg="add del mod ord modCrop">
          <ac:chgData name="kyle.dixon" userId="S::w19019504@northumbria.ac.uk::021464dc-87f9-46ca-b09c-869cfeba1231" providerId="AD" clId="Web-{12C82167-8891-4F0F-843B-1CBA2B599576}" dt="2021-04-06T12:04:33.417" v="143"/>
          <ac:picMkLst>
            <pc:docMk/>
            <pc:sldMk cId="1959234111" sldId="266"/>
            <ac:picMk id="23" creationId="{C487377E-AD2C-4965-B332-ADD68282B669}"/>
          </ac:picMkLst>
        </pc:picChg>
        <pc:picChg chg="add mod ord modCrop">
          <ac:chgData name="kyle.dixon" userId="S::w19019504@northumbria.ac.uk::021464dc-87f9-46ca-b09c-869cfeba1231" providerId="AD" clId="Web-{12C82167-8891-4F0F-843B-1CBA2B599576}" dt="2021-04-06T12:05:00.683" v="148" actId="14100"/>
          <ac:picMkLst>
            <pc:docMk/>
            <pc:sldMk cId="1959234111" sldId="266"/>
            <ac:picMk id="35" creationId="{339F3133-7EE2-4721-99C9-4ED7C17B3968}"/>
          </ac:picMkLst>
        </pc:picChg>
      </pc:sldChg>
    </pc:docChg>
  </pc:docChgLst>
  <pc:docChgLst>
    <pc:chgData name="kyle.dixon" userId="S::w19019504@northumbria.ac.uk::021464dc-87f9-46ca-b09c-869cfeba1231" providerId="AD" clId="Web-{9B2B1315-C0DE-46FE-BEA7-B6B14EFB1CA4}"/>
    <pc:docChg chg="modSld">
      <pc:chgData name="kyle.dixon" userId="S::w19019504@northumbria.ac.uk::021464dc-87f9-46ca-b09c-869cfeba1231" providerId="AD" clId="Web-{9B2B1315-C0DE-46FE-BEA7-B6B14EFB1CA4}" dt="2021-03-23T16:42:07.901" v="33" actId="1076"/>
      <pc:docMkLst>
        <pc:docMk/>
      </pc:docMkLst>
      <pc:sldChg chg="addSp delSp modSp">
        <pc:chgData name="kyle.dixon" userId="S::w19019504@northumbria.ac.uk::021464dc-87f9-46ca-b09c-869cfeba1231" providerId="AD" clId="Web-{9B2B1315-C0DE-46FE-BEA7-B6B14EFB1CA4}" dt="2021-03-23T16:42:07.901" v="33" actId="1076"/>
        <pc:sldMkLst>
          <pc:docMk/>
          <pc:sldMk cId="2634242416" sldId="259"/>
        </pc:sldMkLst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5" creationId="{F3060C83-F051-4F0E-ABAD-AA0DFC48B218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41:14.493" v="10"/>
          <ac:spMkLst>
            <pc:docMk/>
            <pc:sldMk cId="2634242416" sldId="259"/>
            <ac:spMk id="6" creationId="{42A4FC2C-047E-45A5-965D-8E1E3BF09BC6}"/>
          </ac:spMkLst>
        </pc:spChg>
        <pc:spChg chg="add mod">
          <ac:chgData name="kyle.dixon" userId="S::w19019504@northumbria.ac.uk::021464dc-87f9-46ca-b09c-869cfeba1231" providerId="AD" clId="Web-{9B2B1315-C0DE-46FE-BEA7-B6B14EFB1CA4}" dt="2021-03-23T16:42:07.901" v="33" actId="1076"/>
          <ac:spMkLst>
            <pc:docMk/>
            <pc:sldMk cId="2634242416" sldId="259"/>
            <ac:spMk id="7" creationId="{40C2A81D-83C3-41DB-B847-C9F1B3C5FC98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48.054" v="3"/>
          <ac:spMkLst>
            <pc:docMk/>
            <pc:sldMk cId="2634242416" sldId="259"/>
            <ac:spMk id="8" creationId="{42A4FC2C-047E-45A5-965D-8E1E3BF09BC6}"/>
          </ac:spMkLst>
        </pc:spChg>
        <pc:spChg chg="add">
          <ac:chgData name="kyle.dixon" userId="S::w19019504@northumbria.ac.uk::021464dc-87f9-46ca-b09c-869cfeba1231" providerId="AD" clId="Web-{9B2B1315-C0DE-46FE-BEA7-B6B14EFB1CA4}" dt="2021-03-23T16:41:14.493" v="10"/>
          <ac:spMkLst>
            <pc:docMk/>
            <pc:sldMk cId="2634242416" sldId="259"/>
            <ac:spMk id="9" creationId="{73EDB3DA-AEF0-428A-A317-C42827E6C836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10" creationId="{83C98ABE-055B-441F-B07E-44F97F083C39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41:14.478" v="9"/>
          <ac:spMkLst>
            <pc:docMk/>
            <pc:sldMk cId="2634242416" sldId="259"/>
            <ac:spMk id="11" creationId="{5D1D4658-32CD-4903-BDA6-7B54EEA4ED6F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12" creationId="{29FDB030-9B49-4CED-8CCD-4D99382388AC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41:14.478" v="9"/>
          <ac:spMkLst>
            <pc:docMk/>
            <pc:sldMk cId="2634242416" sldId="259"/>
            <ac:spMk id="13" creationId="{7A29A97C-0C3C-4F06-9CA4-68DFD1CE4039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14" creationId="{3783CA14-24A1-485C-8B30-D6A5D87987AD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41:14.478" v="9"/>
          <ac:spMkLst>
            <pc:docMk/>
            <pc:sldMk cId="2634242416" sldId="259"/>
            <ac:spMk id="15" creationId="{801292C1-8B12-4AF2-9B59-8851A132E5E2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16" creationId="{9A97C86A-04D6-40F7-AE84-31AB43E6A846}"/>
          </ac:spMkLst>
        </pc:spChg>
        <pc:spChg chg="add">
          <ac:chgData name="kyle.dixon" userId="S::w19019504@northumbria.ac.uk::021464dc-87f9-46ca-b09c-869cfeba1231" providerId="AD" clId="Web-{9B2B1315-C0DE-46FE-BEA7-B6B14EFB1CA4}" dt="2021-03-23T16:41:14.493" v="10"/>
          <ac:spMkLst>
            <pc:docMk/>
            <pc:sldMk cId="2634242416" sldId="259"/>
            <ac:spMk id="17" creationId="{4A06AD8B-0227-4FF6-AEB4-C66C5A5398C1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18" creationId="{FF9F2414-84E8-453E-B1F3-389FDE8192D9}"/>
          </ac:spMkLst>
        </pc:spChg>
        <pc:spChg chg="add">
          <ac:chgData name="kyle.dixon" userId="S::w19019504@northumbria.ac.uk::021464dc-87f9-46ca-b09c-869cfeba1231" providerId="AD" clId="Web-{9B2B1315-C0DE-46FE-BEA7-B6B14EFB1CA4}" dt="2021-03-23T16:41:14.493" v="10"/>
          <ac:spMkLst>
            <pc:docMk/>
            <pc:sldMk cId="2634242416" sldId="259"/>
            <ac:spMk id="19" creationId="{5DFACEB2-7564-4FB9-B739-C2CE339BA3D2}"/>
          </ac:spMkLst>
        </pc:spChg>
        <pc:spChg chg="add del">
          <ac:chgData name="kyle.dixon" userId="S::w19019504@northumbria.ac.uk::021464dc-87f9-46ca-b09c-869cfeba1231" providerId="AD" clId="Web-{9B2B1315-C0DE-46FE-BEA7-B6B14EFB1CA4}" dt="2021-03-23T16:39:55.039" v="5"/>
          <ac:spMkLst>
            <pc:docMk/>
            <pc:sldMk cId="2634242416" sldId="259"/>
            <ac:spMk id="20" creationId="{3ECA69A1-7536-43AC-85EF-C7106179F5ED}"/>
          </ac:spMkLst>
        </pc:spChg>
        <pc:picChg chg="del">
          <ac:chgData name="kyle.dixon" userId="S::w19019504@northumbria.ac.uk::021464dc-87f9-46ca-b09c-869cfeba1231" providerId="AD" clId="Web-{9B2B1315-C0DE-46FE-BEA7-B6B14EFB1CA4}" dt="2021-03-23T16:39:30.382" v="0"/>
          <ac:picMkLst>
            <pc:docMk/>
            <pc:sldMk cId="2634242416" sldId="259"/>
            <ac:picMk id="2" creationId="{22E562A0-B2C1-460C-9B28-029ECDB8C201}"/>
          </ac:picMkLst>
        </pc:picChg>
        <pc:picChg chg="add mod">
          <ac:chgData name="kyle.dixon" userId="S::w19019504@northumbria.ac.uk::021464dc-87f9-46ca-b09c-869cfeba1231" providerId="AD" clId="Web-{9B2B1315-C0DE-46FE-BEA7-B6B14EFB1CA4}" dt="2021-03-23T16:41:14.493" v="10"/>
          <ac:picMkLst>
            <pc:docMk/>
            <pc:sldMk cId="2634242416" sldId="259"/>
            <ac:picMk id="3" creationId="{BE6237D5-8A59-41C2-AAB2-33B7587E96E8}"/>
          </ac:picMkLst>
        </pc:picChg>
        <pc:picChg chg="add mod">
          <ac:chgData name="kyle.dixon" userId="S::w19019504@northumbria.ac.uk::021464dc-87f9-46ca-b09c-869cfeba1231" providerId="AD" clId="Web-{9B2B1315-C0DE-46FE-BEA7-B6B14EFB1CA4}" dt="2021-03-23T16:41:14.493" v="10"/>
          <ac:picMkLst>
            <pc:docMk/>
            <pc:sldMk cId="2634242416" sldId="259"/>
            <ac:picMk id="4" creationId="{C5E4CC25-1D90-4CE3-9795-0ECE58A18935}"/>
          </ac:picMkLst>
        </pc:picChg>
      </pc:sldChg>
    </pc:docChg>
  </pc:docChgLst>
  <pc:docChgLst>
    <pc:chgData name="kyle.dixon" userId="S::w19019504@northumbria.ac.uk::021464dc-87f9-46ca-b09c-869cfeba1231" providerId="AD" clId="Web-{C9E57925-5B7C-4AEE-AE45-4886A79CEFDC}"/>
    <pc:docChg chg="sldOrd">
      <pc:chgData name="kyle.dixon" userId="S::w19019504@northumbria.ac.uk::021464dc-87f9-46ca-b09c-869cfeba1231" providerId="AD" clId="Web-{C9E57925-5B7C-4AEE-AE45-4886A79CEFDC}" dt="2021-04-21T11:23:58.571" v="1"/>
      <pc:docMkLst>
        <pc:docMk/>
      </pc:docMkLst>
      <pc:sldChg chg="ord">
        <pc:chgData name="kyle.dixon" userId="S::w19019504@northumbria.ac.uk::021464dc-87f9-46ca-b09c-869cfeba1231" providerId="AD" clId="Web-{C9E57925-5B7C-4AEE-AE45-4886A79CEFDC}" dt="2021-04-21T11:23:54.790" v="0"/>
        <pc:sldMkLst>
          <pc:docMk/>
          <pc:sldMk cId="83783608" sldId="257"/>
        </pc:sldMkLst>
      </pc:sldChg>
      <pc:sldChg chg="ord">
        <pc:chgData name="kyle.dixon" userId="S::w19019504@northumbria.ac.uk::021464dc-87f9-46ca-b09c-869cfeba1231" providerId="AD" clId="Web-{C9E57925-5B7C-4AEE-AE45-4886A79CEFDC}" dt="2021-04-21T11:23:58.571" v="1"/>
        <pc:sldMkLst>
          <pc:docMk/>
          <pc:sldMk cId="2008862530" sldId="264"/>
        </pc:sldMkLst>
      </pc:sldChg>
    </pc:docChg>
  </pc:docChgLst>
  <pc:docChgLst>
    <pc:chgData name="kyle.dixon" userId="S::w19019504@northumbria.ac.uk::021464dc-87f9-46ca-b09c-869cfeba1231" providerId="AD" clId="Web-{BEFB32FE-5478-4245-BD51-B21684D9B720}"/>
    <pc:docChg chg="sldOrd">
      <pc:chgData name="kyle.dixon" userId="S::w19019504@northumbria.ac.uk::021464dc-87f9-46ca-b09c-869cfeba1231" providerId="AD" clId="Web-{BEFB32FE-5478-4245-BD51-B21684D9B720}" dt="2021-04-21T10:32:46.513" v="0"/>
      <pc:docMkLst>
        <pc:docMk/>
      </pc:docMkLst>
      <pc:sldChg chg="ord">
        <pc:chgData name="kyle.dixon" userId="S::w19019504@northumbria.ac.uk::021464dc-87f9-46ca-b09c-869cfeba1231" providerId="AD" clId="Web-{BEFB32FE-5478-4245-BD51-B21684D9B720}" dt="2021-04-21T10:32:46.513" v="0"/>
        <pc:sldMkLst>
          <pc:docMk/>
          <pc:sldMk cId="3646481158" sldId="265"/>
        </pc:sldMkLst>
      </pc:sldChg>
    </pc:docChg>
  </pc:docChgLst>
  <pc:docChgLst>
    <pc:chgData name="kyle.dixon" userId="S::w19019504@northumbria.ac.uk::021464dc-87f9-46ca-b09c-869cfeba1231" providerId="AD" clId="Web-{4E49C209-B0A9-405D-8E0C-49813C06F6ED}"/>
    <pc:docChg chg="addSld delSld modSld">
      <pc:chgData name="kyle.dixon" userId="S::w19019504@northumbria.ac.uk::021464dc-87f9-46ca-b09c-869cfeba1231" providerId="AD" clId="Web-{4E49C209-B0A9-405D-8E0C-49813C06F6ED}" dt="2021-04-22T17:11:25.832" v="21"/>
      <pc:docMkLst>
        <pc:docMk/>
      </pc:docMkLst>
      <pc:sldChg chg="addSp delSp modSp new mod setBg">
        <pc:chgData name="kyle.dixon" userId="S::w19019504@northumbria.ac.uk::021464dc-87f9-46ca-b09c-869cfeba1231" providerId="AD" clId="Web-{4E49C209-B0A9-405D-8E0C-49813C06F6ED}" dt="2021-04-22T17:11:25.832" v="21"/>
        <pc:sldMkLst>
          <pc:docMk/>
          <pc:sldMk cId="1388508468" sldId="267"/>
        </pc:sldMkLst>
        <pc:spChg chg="del">
          <ac:chgData name="kyle.dixon" userId="S::w19019504@northumbria.ac.uk::021464dc-87f9-46ca-b09c-869cfeba1231" providerId="AD" clId="Web-{4E49C209-B0A9-405D-8E0C-49813C06F6ED}" dt="2021-04-22T17:11:25.832" v="21"/>
          <ac:spMkLst>
            <pc:docMk/>
            <pc:sldMk cId="1388508468" sldId="267"/>
            <ac:spMk id="2" creationId="{3E7F90A9-26D2-40F7-90F2-EB2C7FB3ECEB}"/>
          </ac:spMkLst>
        </pc:spChg>
        <pc:spChg chg="del">
          <ac:chgData name="kyle.dixon" userId="S::w19019504@northumbria.ac.uk::021464dc-87f9-46ca-b09c-869cfeba1231" providerId="AD" clId="Web-{4E49C209-B0A9-405D-8E0C-49813C06F6ED}" dt="2021-04-22T17:11:22.863" v="20"/>
          <ac:spMkLst>
            <pc:docMk/>
            <pc:sldMk cId="1388508468" sldId="267"/>
            <ac:spMk id="3" creationId="{3793A593-4138-4C94-97E7-7BB9DB8555FE}"/>
          </ac:spMkLst>
        </pc:spChg>
        <pc:spChg chg="del">
          <ac:chgData name="kyle.dixon" userId="S::w19019504@northumbria.ac.uk::021464dc-87f9-46ca-b09c-869cfeba1231" providerId="AD" clId="Web-{4E49C209-B0A9-405D-8E0C-49813C06F6ED}" dt="2021-04-22T17:11:25.832" v="21"/>
          <ac:spMkLst>
            <pc:docMk/>
            <pc:sldMk cId="1388508468" sldId="267"/>
            <ac:spMk id="4" creationId="{C0C72F9B-FD8F-4287-A696-FD956063FDAB}"/>
          </ac:spMkLst>
        </pc:spChg>
        <pc:spChg chg="add">
          <ac:chgData name="kyle.dixon" userId="S::w19019504@northumbria.ac.uk::021464dc-87f9-46ca-b09c-869cfeba1231" providerId="AD" clId="Web-{4E49C209-B0A9-405D-8E0C-49813C06F6ED}" dt="2021-04-22T17:11:25.832" v="21"/>
          <ac:spMkLst>
            <pc:docMk/>
            <pc:sldMk cId="1388508468" sldId="267"/>
            <ac:spMk id="10" creationId="{92CC4BDB-5B81-4023-B967-7DF04BC13389}"/>
          </ac:spMkLst>
        </pc:spChg>
        <pc:picChg chg="add mod ord modCrop">
          <ac:chgData name="kyle.dixon" userId="S::w19019504@northumbria.ac.uk::021464dc-87f9-46ca-b09c-869cfeba1231" providerId="AD" clId="Web-{4E49C209-B0A9-405D-8E0C-49813C06F6ED}" dt="2021-04-22T17:11:25.832" v="21"/>
          <ac:picMkLst>
            <pc:docMk/>
            <pc:sldMk cId="1388508468" sldId="267"/>
            <ac:picMk id="5" creationId="{5E8BF902-F21D-4FF1-BA44-ECC81109CE8D}"/>
          </ac:picMkLst>
        </pc:picChg>
      </pc:sldChg>
      <pc:sldChg chg="addSp delSp modSp new del mod setBg setClrOvrMap">
        <pc:chgData name="kyle.dixon" userId="S::w19019504@northumbria.ac.uk::021464dc-87f9-46ca-b09c-869cfeba1231" providerId="AD" clId="Web-{4E49C209-B0A9-405D-8E0C-49813C06F6ED}" dt="2021-04-22T17:10:17.016" v="18"/>
        <pc:sldMkLst>
          <pc:docMk/>
          <pc:sldMk cId="2076187298" sldId="267"/>
        </pc:sldMkLst>
        <pc:spChg chg="mod ord">
          <ac:chgData name="kyle.dixon" userId="S::w19019504@northumbria.ac.uk::021464dc-87f9-46ca-b09c-869cfeba1231" providerId="AD" clId="Web-{4E49C209-B0A9-405D-8E0C-49813C06F6ED}" dt="2021-04-22T17:09:54.530" v="14"/>
          <ac:spMkLst>
            <pc:docMk/>
            <pc:sldMk cId="2076187298" sldId="267"/>
            <ac:spMk id="2" creationId="{07744D5B-67D2-4904-8460-DA95B000FA8F}"/>
          </ac:spMkLst>
        </pc:spChg>
        <pc:spChg chg="del">
          <ac:chgData name="kyle.dixon" userId="S::w19019504@northumbria.ac.uk::021464dc-87f9-46ca-b09c-869cfeba1231" providerId="AD" clId="Web-{4E49C209-B0A9-405D-8E0C-49813C06F6ED}" dt="2021-04-22T17:08:16.540" v="1"/>
          <ac:spMkLst>
            <pc:docMk/>
            <pc:sldMk cId="2076187298" sldId="267"/>
            <ac:spMk id="3" creationId="{FA5D6CCD-0E9F-42F4-AE1D-ABE82AFC18E2}"/>
          </ac:spMkLst>
        </pc:spChg>
        <pc:spChg chg="del mod">
          <ac:chgData name="kyle.dixon" userId="S::w19019504@northumbria.ac.uk::021464dc-87f9-46ca-b09c-869cfeba1231" providerId="AD" clId="Web-{4E49C209-B0A9-405D-8E0C-49813C06F6ED}" dt="2021-04-22T17:08:33.494" v="4"/>
          <ac:spMkLst>
            <pc:docMk/>
            <pc:sldMk cId="2076187298" sldId="267"/>
            <ac:spMk id="4" creationId="{44E7D132-8D08-4A19-AD06-933B80F28F48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9:41.670" v="12"/>
          <ac:spMkLst>
            <pc:docMk/>
            <pc:sldMk cId="2076187298" sldId="267"/>
            <ac:spMk id="7" creationId="{A4AC5506-6312-4701-8D3C-40187889A947}"/>
          </ac:spMkLst>
        </pc:spChg>
        <pc:spChg chg="add del mod">
          <ac:chgData name="kyle.dixon" userId="S::w19019504@northumbria.ac.uk::021464dc-87f9-46ca-b09c-869cfeba1231" providerId="AD" clId="Web-{4E49C209-B0A9-405D-8E0C-49813C06F6ED}" dt="2021-04-22T17:09:07.871" v="7"/>
          <ac:spMkLst>
            <pc:docMk/>
            <pc:sldMk cId="2076187298" sldId="267"/>
            <ac:spMk id="8" creationId="{C46DF98A-45B5-4E44-96A5-62402BE381E4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8:33.494" v="3"/>
          <ac:spMkLst>
            <pc:docMk/>
            <pc:sldMk cId="2076187298" sldId="267"/>
            <ac:spMk id="10" creationId="{5E39A796-BE83-48B1-B33F-35C4A32AAB57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9:54.530" v="15"/>
          <ac:spMkLst>
            <pc:docMk/>
            <pc:sldMk cId="2076187298" sldId="267"/>
            <ac:spMk id="11" creationId="{CFF9FA20-427D-474C-96CF-77F1E1C3DA45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8:33.494" v="3"/>
          <ac:spMkLst>
            <pc:docMk/>
            <pc:sldMk cId="2076187298" sldId="267"/>
            <ac:spMk id="12" creationId="{72F84B47-E267-4194-8194-831DB7B5547F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9:54.530" v="15"/>
          <ac:spMkLst>
            <pc:docMk/>
            <pc:sldMk cId="2076187298" sldId="267"/>
            <ac:spMk id="13" creationId="{283A93BD-A469-4D4C-8A1F-5668AE9758E9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9:41.654" v="11"/>
          <ac:spMkLst>
            <pc:docMk/>
            <pc:sldMk cId="2076187298" sldId="267"/>
            <ac:spMk id="14" creationId="{37C89E4B-3C9F-44B9-8B86-D9E3D112D8EC}"/>
          </ac:spMkLst>
        </pc:spChg>
        <pc:spChg chg="add del">
          <ac:chgData name="kyle.dixon" userId="S::w19019504@northumbria.ac.uk::021464dc-87f9-46ca-b09c-869cfeba1231" providerId="AD" clId="Web-{4E49C209-B0A9-405D-8E0C-49813C06F6ED}" dt="2021-04-22T17:09:54.530" v="14"/>
          <ac:spMkLst>
            <pc:docMk/>
            <pc:sldMk cId="2076187298" sldId="267"/>
            <ac:spMk id="15" creationId="{87CC2527-562A-4F69-B487-4371E5B243E7}"/>
          </ac:spMkLst>
        </pc:spChg>
        <pc:spChg chg="add">
          <ac:chgData name="kyle.dixon" userId="S::w19019504@northumbria.ac.uk::021464dc-87f9-46ca-b09c-869cfeba1231" providerId="AD" clId="Web-{4E49C209-B0A9-405D-8E0C-49813C06F6ED}" dt="2021-04-22T17:09:54.530" v="15"/>
          <ac:spMkLst>
            <pc:docMk/>
            <pc:sldMk cId="2076187298" sldId="267"/>
            <ac:spMk id="17" creationId="{CFF9FA20-427D-474C-96CF-77F1E1C3DA45}"/>
          </ac:spMkLst>
        </pc:spChg>
        <pc:spChg chg="add">
          <ac:chgData name="kyle.dixon" userId="S::w19019504@northumbria.ac.uk::021464dc-87f9-46ca-b09c-869cfeba1231" providerId="AD" clId="Web-{4E49C209-B0A9-405D-8E0C-49813C06F6ED}" dt="2021-04-22T17:09:54.530" v="15"/>
          <ac:spMkLst>
            <pc:docMk/>
            <pc:sldMk cId="2076187298" sldId="267"/>
            <ac:spMk id="19" creationId="{283A93BD-A469-4D4C-8A1F-5668AE9758E9}"/>
          </ac:spMkLst>
        </pc:spChg>
        <pc:spChg chg="add del mod">
          <ac:chgData name="kyle.dixon" userId="S::w19019504@northumbria.ac.uk::021464dc-87f9-46ca-b09c-869cfeba1231" providerId="AD" clId="Web-{4E49C209-B0A9-405D-8E0C-49813C06F6ED}" dt="2021-04-22T17:10:09.515" v="17"/>
          <ac:spMkLst>
            <pc:docMk/>
            <pc:sldMk cId="2076187298" sldId="267"/>
            <ac:spMk id="22" creationId="{A1B90E01-3F89-40BF-AF94-DAFC4035A20D}"/>
          </ac:spMkLst>
        </pc:spChg>
        <pc:picChg chg="add del mod ord modCrop">
          <ac:chgData name="kyle.dixon" userId="S::w19019504@northumbria.ac.uk::021464dc-87f9-46ca-b09c-869cfeba1231" providerId="AD" clId="Web-{4E49C209-B0A9-405D-8E0C-49813C06F6ED}" dt="2021-04-22T17:08:38.198" v="6"/>
          <ac:picMkLst>
            <pc:docMk/>
            <pc:sldMk cId="2076187298" sldId="267"/>
            <ac:picMk id="5" creationId="{63AD8DBB-E90A-4974-AF91-D5A973202C3F}"/>
          </ac:picMkLst>
        </pc:picChg>
        <pc:picChg chg="add del mod ord modCrop">
          <ac:chgData name="kyle.dixon" userId="S::w19019504@northumbria.ac.uk::021464dc-87f9-46ca-b09c-869cfeba1231" providerId="AD" clId="Web-{4E49C209-B0A9-405D-8E0C-49813C06F6ED}" dt="2021-04-22T17:10:06.624" v="16"/>
          <ac:picMkLst>
            <pc:docMk/>
            <pc:sldMk cId="2076187298" sldId="267"/>
            <ac:picMk id="9" creationId="{AF1F57FA-2746-4D0B-8DDA-388B9466159A}"/>
          </ac:picMkLst>
        </pc:picChg>
        <pc:cxnChg chg="add del">
          <ac:chgData name="kyle.dixon" userId="S::w19019504@northumbria.ac.uk::021464dc-87f9-46ca-b09c-869cfeba1231" providerId="AD" clId="Web-{4E49C209-B0A9-405D-8E0C-49813C06F6ED}" dt="2021-04-22T17:09:41.654" v="11"/>
          <ac:cxnSpMkLst>
            <pc:docMk/>
            <pc:sldMk cId="2076187298" sldId="267"/>
            <ac:cxnSpMk id="16" creationId="{AA2EAA10-076F-46BD-8F0F-B9A2FB77A85C}"/>
          </ac:cxnSpMkLst>
        </pc:cxnChg>
        <pc:cxnChg chg="add del">
          <ac:chgData name="kyle.dixon" userId="S::w19019504@northumbria.ac.uk::021464dc-87f9-46ca-b09c-869cfeba1231" providerId="AD" clId="Web-{4E49C209-B0A9-405D-8E0C-49813C06F6ED}" dt="2021-04-22T17:09:41.654" v="11"/>
          <ac:cxnSpMkLst>
            <pc:docMk/>
            <pc:sldMk cId="2076187298" sldId="267"/>
            <ac:cxnSpMk id="18" creationId="{D891E407-403B-4764-86C9-33A56D3BCAA3}"/>
          </ac:cxnSpMkLst>
        </pc:cxnChg>
        <pc:cxnChg chg="add del">
          <ac:chgData name="kyle.dixon" userId="S::w19019504@northumbria.ac.uk::021464dc-87f9-46ca-b09c-869cfeba1231" providerId="AD" clId="Web-{4E49C209-B0A9-405D-8E0C-49813C06F6ED}" dt="2021-04-22T17:09:54.530" v="14"/>
          <ac:cxnSpMkLst>
            <pc:docMk/>
            <pc:sldMk cId="2076187298" sldId="267"/>
            <ac:cxnSpMk id="20" creationId="{BCDAEC91-5BCE-4B55-9CC0-43EF94CB73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1199" y="3664940"/>
            <a:ext cx="5765131" cy="192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u="sng">
                <a:latin typeface="Britannic Bold"/>
                <a:cs typeface="Calibri Light"/>
              </a:rPr>
              <a:t>Social Value</a:t>
            </a:r>
            <a:br>
              <a:rPr lang="en-US" sz="4800">
                <a:latin typeface="Britannic Bold"/>
                <a:cs typeface="Calibri Light"/>
              </a:rPr>
            </a:br>
            <a:r>
              <a:rPr lang="en-US" sz="4800">
                <a:latin typeface="Britannic Bold"/>
                <a:cs typeface="Calibri Light"/>
              </a:rPr>
              <a:t>Building Futures East's COVID Response</a:t>
            </a:r>
            <a:br>
              <a:rPr lang="en-US" sz="4800">
                <a:latin typeface="Britannic Bold"/>
                <a:cs typeface="Calibri Light"/>
              </a:rPr>
            </a:br>
            <a:endParaRPr lang="en-US" sz="4800">
              <a:latin typeface="Britannic Bold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1201" y="4993027"/>
            <a:ext cx="5319431" cy="972180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l"/>
            <a:endParaRPr lang="en-US" sz="2000">
              <a:cs typeface="Calibri"/>
            </a:endParaRPr>
          </a:p>
          <a:p>
            <a:pPr algn="l"/>
            <a:endParaRPr lang="en-US" sz="2000">
              <a:cs typeface="Calibri"/>
            </a:endParaRPr>
          </a:p>
          <a:p>
            <a:pPr algn="l"/>
            <a:r>
              <a:rPr lang="en-US" sz="2000">
                <a:cs typeface="Calibri"/>
              </a:rPr>
              <a:t>Making a difference in difficult times </a:t>
            </a:r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84" descr="Text&#10;&#10;Description automatically generated">
            <a:extLst>
              <a:ext uri="{FF2B5EF4-FFF2-40B4-BE49-F238E27FC236}">
                <a16:creationId xmlns:a16="http://schemas.microsoft.com/office/drawing/2014/main" id="{002D24C1-71FC-400A-9923-0448BB5E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743" y="397899"/>
            <a:ext cx="2598528" cy="866175"/>
          </a:xfrm>
          <a:prstGeom prst="rect">
            <a:avLst/>
          </a:prstGeom>
        </p:spPr>
      </p:pic>
      <p:pic>
        <p:nvPicPr>
          <p:cNvPr id="81" name="Picture 81" descr="Text&#10;&#10;Description automatically generated">
            <a:extLst>
              <a:ext uri="{FF2B5EF4-FFF2-40B4-BE49-F238E27FC236}">
                <a16:creationId xmlns:a16="http://schemas.microsoft.com/office/drawing/2014/main" id="{93F59547-2584-4239-8011-5455087D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5" y="1670714"/>
            <a:ext cx="3138258" cy="44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D4746-4086-47BC-88DB-51CB85ED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41" y="2504689"/>
            <a:ext cx="3095425" cy="3502649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500">
                <a:solidFill>
                  <a:srgbClr val="FFFFFF"/>
                </a:solidFill>
                <a:latin typeface="Britannic Bold"/>
              </a:rPr>
              <a:t>5 Stages of Implementing </a:t>
            </a:r>
            <a:br>
              <a:rPr lang="en-US" sz="2500">
                <a:latin typeface="Britannic Bold"/>
              </a:rPr>
            </a:br>
            <a:r>
              <a:rPr lang="en-US" sz="2500">
                <a:solidFill>
                  <a:srgbClr val="FFFFFF"/>
                </a:solidFill>
                <a:latin typeface="Britannic Bold"/>
              </a:rPr>
              <a:t>Social Return on Investment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1C101-DFB6-4F54-A486-C1F26D27D284}"/>
              </a:ext>
            </a:extLst>
          </p:cNvPr>
          <p:cNvSpPr txBox="1"/>
          <p:nvPr/>
        </p:nvSpPr>
        <p:spPr>
          <a:xfrm>
            <a:off x="756249" y="1000665"/>
            <a:ext cx="25419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Britannic Bold"/>
                <a:cs typeface="Calibri"/>
              </a:rPr>
              <a:t>Our Recommendation </a:t>
            </a:r>
          </a:p>
        </p:txBody>
      </p:sp>
      <p:pic>
        <p:nvPicPr>
          <p:cNvPr id="35" name="Picture 36" descr="Diagram&#10;&#10;Description automatically generated">
            <a:extLst>
              <a:ext uri="{FF2B5EF4-FFF2-40B4-BE49-F238E27FC236}">
                <a16:creationId xmlns:a16="http://schemas.microsoft.com/office/drawing/2014/main" id="{339F3133-7EE2-4721-99C9-4ED7C17B39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35" r="2635"/>
          <a:stretch/>
        </p:blipFill>
        <p:spPr>
          <a:xfrm>
            <a:off x="4047377" y="-5600"/>
            <a:ext cx="8156275" cy="6874051"/>
          </a:xfrm>
        </p:spPr>
      </p:pic>
    </p:spTree>
    <p:extLst>
      <p:ext uri="{BB962C8B-B14F-4D97-AF65-F5344CB8AC3E}">
        <p14:creationId xmlns:p14="http://schemas.microsoft.com/office/powerpoint/2010/main" val="195923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E8BF902-F21D-4FF1-BA44-ECC81109CE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8157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850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0213CD3-D128-4345-8D20-74127340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1" r="-1" b="1135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07E92-204C-4CB5-A17C-14420A46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3" y="4847107"/>
            <a:ext cx="9265771" cy="622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>
                <a:latin typeface="Britannic Bold"/>
                <a:cs typeface="Calibri Light"/>
              </a:rPr>
              <a:t>What is Social Value?</a:t>
            </a:r>
            <a:endParaRPr lang="en-US" sz="4400">
              <a:latin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2553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B0466370-F3DA-4A3A-BEEE-DD7DB5B4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016" y="1158269"/>
            <a:ext cx="5388576" cy="4958406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63600A2F-B829-4191-BDDE-1DC7DB20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8" y="628312"/>
            <a:ext cx="5129784" cy="3847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02BAB5-4219-4547-83A0-3E931F2134E9}"/>
              </a:ext>
            </a:extLst>
          </p:cNvPr>
          <p:cNvSpPr txBox="1"/>
          <p:nvPr/>
        </p:nvSpPr>
        <p:spPr>
          <a:xfrm>
            <a:off x="598099" y="4983193"/>
            <a:ext cx="57193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Britannic Bold"/>
                <a:cs typeface="Calibri"/>
              </a:rPr>
              <a:t>Why add Social Value?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C0D1D-6042-4F43-A656-52169CFFA75B}"/>
              </a:ext>
            </a:extLst>
          </p:cNvPr>
          <p:cNvSpPr txBox="1"/>
          <p:nvPr/>
        </p:nvSpPr>
        <p:spPr>
          <a:xfrm>
            <a:off x="6434407" y="6259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4C3D5-0D31-42DC-8141-46CB880E0647}"/>
              </a:ext>
            </a:extLst>
          </p:cNvPr>
          <p:cNvSpPr txBox="1"/>
          <p:nvPr/>
        </p:nvSpPr>
        <p:spPr>
          <a:xfrm>
            <a:off x="7871244" y="625056"/>
            <a:ext cx="213935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Britannic Bold"/>
                <a:cs typeface="Calibri"/>
              </a:rPr>
              <a:t>Benefits </a:t>
            </a:r>
          </a:p>
        </p:txBody>
      </p:sp>
    </p:spTree>
    <p:extLst>
      <p:ext uri="{BB962C8B-B14F-4D97-AF65-F5344CB8AC3E}">
        <p14:creationId xmlns:p14="http://schemas.microsoft.com/office/powerpoint/2010/main" val="156088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6237D5-8A59-41C2-AAB2-33B7587E9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3" b="-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C5E4CC25-1D90-4CE3-9795-0ECE58A18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6" r="11029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6777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2A81D-83C3-41DB-B847-C9F1B3C5FC98}"/>
              </a:ext>
            </a:extLst>
          </p:cNvPr>
          <p:cNvSpPr txBox="1"/>
          <p:nvPr/>
        </p:nvSpPr>
        <p:spPr>
          <a:xfrm>
            <a:off x="310551" y="4192438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Britannic Bold"/>
                <a:cs typeface="Calibri"/>
              </a:rPr>
              <a:t>Why measure Social Value?</a:t>
            </a:r>
          </a:p>
        </p:txBody>
      </p:sp>
    </p:spTree>
    <p:extLst>
      <p:ext uri="{BB962C8B-B14F-4D97-AF65-F5344CB8AC3E}">
        <p14:creationId xmlns:p14="http://schemas.microsoft.com/office/powerpoint/2010/main" val="263424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84F1AC2D-BE10-4575-9C07-EBB4AA9693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854" r="16836" b="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person, ground, outdoor, group&#10;&#10;Description automatically generated">
            <a:extLst>
              <a:ext uri="{FF2B5EF4-FFF2-40B4-BE49-F238E27FC236}">
                <a16:creationId xmlns:a16="http://schemas.microsoft.com/office/drawing/2014/main" id="{97F7A340-3030-4684-9A35-57F9EEB96A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724" r="1" b="1269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269647C-F7C9-4EB4-89C0-6C56208C7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0">
            <a:off x="4612224" y="183106"/>
            <a:ext cx="2527540" cy="3533504"/>
          </a:xfrm>
          <a:prstGeom prst="rect">
            <a:avLst/>
          </a:prstGeom>
        </p:spPr>
      </p:pic>
      <p:pic>
        <p:nvPicPr>
          <p:cNvPr id="12" name="Picture 13" descr="Text&#10;&#10;Description automatically generated">
            <a:extLst>
              <a:ext uri="{FF2B5EF4-FFF2-40B4-BE49-F238E27FC236}">
                <a16:creationId xmlns:a16="http://schemas.microsoft.com/office/drawing/2014/main" id="{8E61EDF2-9BAC-4805-8197-C12FA1E4B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4749949" y="3214235"/>
            <a:ext cx="2470031" cy="34759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4C80EE-63F5-414F-A54E-F9B469D47B8F}"/>
              </a:ext>
            </a:extLst>
          </p:cNvPr>
          <p:cNvSpPr txBox="1"/>
          <p:nvPr/>
        </p:nvSpPr>
        <p:spPr>
          <a:xfrm>
            <a:off x="353683" y="2150853"/>
            <a:ext cx="3922143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Established in 2006 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Achieved charitable Status in 2008 with Building Futures now acting as sub-subsidiary 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Based in Walker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Focus on social enterprise and vocational skills training 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Offers Employment, Vocational and personal development training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Supports individuals from disadvantaged communities in Newcastle and sub-region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In partnership with Newcastle city council, TyneMet College,  as well as other schools and businesses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cs typeface="Calibri"/>
              </a:rPr>
              <a:t>Runs local programmes aimed at regeneration such as Walker Soup, East End Women and others</a:t>
            </a:r>
          </a:p>
          <a:p>
            <a:pPr marL="285750" indent="-285750">
              <a:buFont typeface="Arial"/>
              <a:buChar char="•"/>
            </a:pP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cs typeface="Calibri"/>
            </a:endParaRPr>
          </a:p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20" name="Picture 21" descr="Text&#10;&#10;Description automatically generated">
            <a:extLst>
              <a:ext uri="{FF2B5EF4-FFF2-40B4-BE49-F238E27FC236}">
                <a16:creationId xmlns:a16="http://schemas.microsoft.com/office/drawing/2014/main" id="{A5317224-3CC3-4357-981F-EFB95DE68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46" y="469960"/>
            <a:ext cx="3793825" cy="1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1A234FA-D931-47C8-AE2D-4FAC036E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4" b="-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51885-504A-4243-8B21-471B1D74612A}"/>
              </a:ext>
            </a:extLst>
          </p:cNvPr>
          <p:cNvSpPr txBox="1"/>
          <p:nvPr/>
        </p:nvSpPr>
        <p:spPr>
          <a:xfrm>
            <a:off x="7772400" y="1532626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bg1"/>
                </a:solidFill>
                <a:latin typeface="Britannic Bold"/>
                <a:cs typeface="Calibri"/>
              </a:rPr>
              <a:t>COVID RESPONSE</a:t>
            </a:r>
          </a:p>
          <a:p>
            <a:endParaRPr lang="en-US">
              <a:solidFill>
                <a:schemeClr val="bg1"/>
              </a:solidFill>
              <a:latin typeface="Britannic Bold"/>
              <a:cs typeface="Calibri"/>
            </a:endParaRPr>
          </a:p>
          <a:p>
            <a:endParaRPr lang="en-US">
              <a:solidFill>
                <a:schemeClr val="bg1"/>
              </a:solidFill>
              <a:latin typeface="Britannic Bold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latin typeface="Britannic Bold"/>
                <a:cs typeface="Calibri"/>
              </a:rPr>
              <a:t>Since March 2020 Building Futures East has continued its work in the face of the pandemic publishing these statistics to help spread awareness and support through donations and volunteering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FADB9-AE93-4F5F-9920-6243CB8912AD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Britannic Bold"/>
                <a:ea typeface="+mj-ea"/>
                <a:cs typeface="+mj-cs"/>
              </a:rPr>
              <a:t>Giving more than just food.....</a:t>
            </a:r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2248E893-8770-4A04-A5F2-C808E075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81" y="307731"/>
            <a:ext cx="2828327" cy="3997637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C7C495FD-478E-465D-9461-053FCC803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27" y="307731"/>
            <a:ext cx="2828327" cy="399763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86990C32-94B1-47CF-99BA-AA4ACDA58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6" y="330045"/>
            <a:ext cx="2818334" cy="399763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6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2B989-4C48-4CD6-95A3-4D66A1C1A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460" y="1000782"/>
            <a:ext cx="3427001" cy="4871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00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/>
                <a:ea typeface="+mn-lt"/>
                <a:cs typeface="+mn-lt"/>
              </a:rPr>
              <a:t>“Social accounting (also known as social accounting and auditing, social and environmental accounting, corporate social reporting, corporate social responsibility reporting, non-financial reporting or accounting) is the process of communicating the social and environmental effects of organizations’ economic actions to particular interest groups within society and to society at large” (Killian &amp; O'Regan, 2016).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latin typeface="Britannic Bold"/>
              <a:ea typeface="+mn-lt"/>
              <a:cs typeface="+mn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AC29090-6C5E-4910-B7D9-B1ED6E7E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457" y="1763595"/>
            <a:ext cx="6155141" cy="33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8C29EE1E-BE99-46D8-BB32-DE5EDBA62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68" r="8662" b="1"/>
          <a:stretch/>
        </p:blipFill>
        <p:spPr>
          <a:xfrm>
            <a:off x="589490" y="301934"/>
            <a:ext cx="10682358" cy="5111907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C8A7F-282C-4FBC-9820-B1C97A15D825}"/>
              </a:ext>
            </a:extLst>
          </p:cNvPr>
          <p:cNvSpPr txBox="1"/>
          <p:nvPr/>
        </p:nvSpPr>
        <p:spPr>
          <a:xfrm>
            <a:off x="813759" y="5414514"/>
            <a:ext cx="109239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/>
                <a:cs typeface="Calibri"/>
              </a:rPr>
              <a:t>"Social Return on investment is a simple financial assessment of socio-economic value. SROI compares project's net benefits to the investment required to generate those benefits over a certain period of time." (Emerson &amp; Cabaj, 2000)</a:t>
            </a:r>
          </a:p>
        </p:txBody>
      </p:sp>
    </p:spTree>
    <p:extLst>
      <p:ext uri="{BB962C8B-B14F-4D97-AF65-F5344CB8AC3E}">
        <p14:creationId xmlns:p14="http://schemas.microsoft.com/office/powerpoint/2010/main" val="129293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3B6F82BC82F4D878DCC70D34EDEB7" ma:contentTypeVersion="8" ma:contentTypeDescription="Create a new document." ma:contentTypeScope="" ma:versionID="aea63caa299246b456a3612dc1861162">
  <xsd:schema xmlns:xsd="http://www.w3.org/2001/XMLSchema" xmlns:xs="http://www.w3.org/2001/XMLSchema" xmlns:p="http://schemas.microsoft.com/office/2006/metadata/properties" xmlns:ns2="b3f998dd-7e75-4b43-b532-43546e18b1af" targetNamespace="http://schemas.microsoft.com/office/2006/metadata/properties" ma:root="true" ma:fieldsID="1da79c9b49ba1b7f4151bbaff52c91a0" ns2:_="">
    <xsd:import namespace="b3f998dd-7e75-4b43-b532-43546e18b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998dd-7e75-4b43-b532-43546e18b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87EBEF-16B9-480F-8B23-8336464BB2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989F39-9EFC-46DF-9632-A4A919D7A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8611AF-B392-4065-8CC3-06AE6E4CCD21}">
  <ds:schemaRefs>
    <ds:schemaRef ds:uri="b3f998dd-7e75-4b43-b532-43546e18b1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office theme</vt:lpstr>
      <vt:lpstr>Social Value Building Futures East's COVID Response </vt:lpstr>
      <vt:lpstr>What is Social Value?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Stages of Implementing  Social Return on Investment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Dixon</dc:creator>
  <cp:lastModifiedBy>Niaze Kalil</cp:lastModifiedBy>
  <cp:revision>18</cp:revision>
  <dcterms:created xsi:type="dcterms:W3CDTF">2021-03-10T09:38:53Z</dcterms:created>
  <dcterms:modified xsi:type="dcterms:W3CDTF">2021-04-22T23:35:47Z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0x01010017E3B6F82BC82F4D878DCC70D34EDEB7</vt:lpwstr>
  </property>
</Properties>
</file>